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3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3" r:id="rId9"/>
    <p:sldId id="264" r:id="rId10"/>
    <p:sldId id="265" r:id="rId11"/>
    <p:sldId id="262" r:id="rId12"/>
    <p:sldId id="268" r:id="rId13"/>
    <p:sldId id="269" r:id="rId14"/>
    <p:sldId id="270" r:id="rId15"/>
    <p:sldId id="271" r:id="rId16"/>
    <p:sldId id="272" r:id="rId17"/>
    <p:sldId id="275" r:id="rId18"/>
    <p:sldId id="277" r:id="rId19"/>
    <p:sldId id="276" r:id="rId20"/>
    <p:sldId id="297" r:id="rId21"/>
    <p:sldId id="278" r:id="rId22"/>
    <p:sldId id="280" r:id="rId23"/>
    <p:sldId id="279" r:id="rId24"/>
    <p:sldId id="267" r:id="rId25"/>
    <p:sldId id="274" r:id="rId26"/>
    <p:sldId id="282" r:id="rId27"/>
    <p:sldId id="283" r:id="rId28"/>
    <p:sldId id="284" r:id="rId29"/>
    <p:sldId id="285" r:id="rId30"/>
    <p:sldId id="286" r:id="rId31"/>
    <p:sldId id="273" r:id="rId32"/>
    <p:sldId id="287" r:id="rId33"/>
    <p:sldId id="298" r:id="rId34"/>
    <p:sldId id="299" r:id="rId35"/>
    <p:sldId id="289" r:id="rId36"/>
    <p:sldId id="288" r:id="rId37"/>
    <p:sldId id="290" r:id="rId38"/>
    <p:sldId id="292" r:id="rId39"/>
    <p:sldId id="291" r:id="rId40"/>
    <p:sldId id="293" r:id="rId41"/>
    <p:sldId id="294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>
        <p:scale>
          <a:sx n="73" d="100"/>
          <a:sy n="73" d="100"/>
        </p:scale>
        <p:origin x="-1212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4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DC2BF-276A-43DC-A8F3-B28C7910F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935E5-56DF-4F56-ABB4-DEAAA46F9B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32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35E5-56DF-4F56-ABB4-DEAAA46F9BF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906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35E5-56DF-4F56-ABB4-DEAAA46F9BF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80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DAFB-BBB4-4A3B-AAB9-6279835423D4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1DAE-05E6-4F34-9F5A-F69039CFD83A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26DA9-FD47-4A21-A21C-5285C4DBFFB7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F2D6-C468-46E7-BD0D-70467A658043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7CC40-2ED4-4049-82CE-E94C7A7C15FD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EFF5-42D0-4D0E-80C7-27799D4D98B1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DFDC7-008A-4B28-AD6E-53A09BBC1D3D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65418-C867-4C8E-B47A-2452D5F91E41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E678-7B36-4F4E-B38F-6AE62F55CA96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D5A81-BE11-4A54-84E1-7AC3A6BFB57D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10EB-E8AB-4BE3-8A41-D76DCC85F3E6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5DB740-F20D-4C81-98EF-82E5143BCF80}" type="datetime1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Коровина И.Н.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4EBB52-AC75-4181-8E2D-B648AAB57B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ush dir="u"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1.gif"/><Relationship Id="rId7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8;&#1056;&#1048;&#1053;&#1040;\&#1060;&#1077;&#1076;&#1086;&#1088;&#1080;&#1085;&#1086;%20&#1075;&#1086;&#1088;&#1077;\fedorino_gore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35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13.gif"/><Relationship Id="rId4" Type="http://schemas.openxmlformats.org/officeDocument/2006/relationships/image" Target="../media/image1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gif"/><Relationship Id="rId5" Type="http://schemas.openxmlformats.org/officeDocument/2006/relationships/image" Target="../media/image56.gif"/><Relationship Id="rId4" Type="http://schemas.openxmlformats.org/officeDocument/2006/relationships/image" Target="../media/image19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53128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99406">
            <a:off x="4890080" y="1311286"/>
            <a:ext cx="2998313" cy="4031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121444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Корней Иванович Чуковский</a:t>
            </a:r>
            <a:endParaRPr lang="ru-RU" sz="4400" b="1" dirty="0"/>
          </a:p>
        </p:txBody>
      </p:sp>
      <p:pic>
        <p:nvPicPr>
          <p:cNvPr id="7" name="Содержимое 6" descr="Chukovsky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71862" y="1357298"/>
            <a:ext cx="3377069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2735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1labknqc1247076065.jpg"/>
          <p:cNvPicPr>
            <a:picLocks noChangeAspect="1"/>
          </p:cNvPicPr>
          <p:nvPr/>
        </p:nvPicPr>
        <p:blipFill>
          <a:blip r:embed="rId2"/>
          <a:srcRect t="-622" r="-2352"/>
          <a:stretch>
            <a:fillRect/>
          </a:stretch>
        </p:blipFill>
        <p:spPr>
          <a:xfrm>
            <a:off x="357158" y="0"/>
            <a:ext cx="3743526" cy="5395931"/>
          </a:xfrm>
          <a:prstGeom prst="rect">
            <a:avLst/>
          </a:prstGeom>
        </p:spPr>
      </p:pic>
      <p:pic>
        <p:nvPicPr>
          <p:cNvPr id="3" name="Рисунок 2" descr="f_4bb217afa2ce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17" y="4786322"/>
            <a:ext cx="1663302" cy="1663302"/>
          </a:xfrm>
          <a:prstGeom prst="rect">
            <a:avLst/>
          </a:prstGeom>
        </p:spPr>
      </p:pic>
      <p:pic>
        <p:nvPicPr>
          <p:cNvPr id="4" name="Рисунок 3" descr="97299147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5357826"/>
            <a:ext cx="1214441" cy="12144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71670" y="30186"/>
            <a:ext cx="1928826" cy="397031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album_2810161906_135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97056">
            <a:off x="3013039" y="1227659"/>
            <a:ext cx="1838325" cy="2495560"/>
          </a:xfrm>
          <a:prstGeom prst="rect">
            <a:avLst/>
          </a:prstGeom>
        </p:spPr>
      </p:pic>
      <p:pic>
        <p:nvPicPr>
          <p:cNvPr id="9" name="Рисунок 8" descr="eda3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32" y="500042"/>
            <a:ext cx="1857388" cy="14630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57686" y="1357298"/>
            <a:ext cx="4429156" cy="52629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за ними блюдца,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блюдца –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Дзынь-ля-ля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Дзынь-ля-ля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Вдоль по улице несутся –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Дзынь-ля-ля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Дзынь-ля-ля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На стаканы –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Натыкаются,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стаканы –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Разбиваются.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Рисунок 7" descr="posuda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0958" y="2214554"/>
            <a:ext cx="1428728" cy="1558612"/>
          </a:xfrm>
          <a:prstGeom prst="rect">
            <a:avLst/>
          </a:prstGeom>
        </p:spPr>
      </p:pic>
      <p:pic>
        <p:nvPicPr>
          <p:cNvPr id="5" name="Рисунок 4" descr="97299147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5857892"/>
            <a:ext cx="714375" cy="714375"/>
          </a:xfrm>
          <a:prstGeom prst="rect">
            <a:avLst/>
          </a:prstGeom>
        </p:spPr>
      </p:pic>
    </p:spTree>
  </p:cSld>
  <p:clrMapOvr>
    <a:masterClrMapping/>
  </p:clrMapOvr>
  <p:transition advTm="14531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09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472923"/>
            <a:ext cx="6715172" cy="5099349"/>
          </a:xfrm>
          <a:prstGeom prst="rect">
            <a:avLst/>
          </a:prstGeom>
        </p:spPr>
      </p:pic>
      <p:pic>
        <p:nvPicPr>
          <p:cNvPr id="3" name="Рисунок 2" descr="97299147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6000768"/>
            <a:ext cx="714375" cy="714375"/>
          </a:xfrm>
          <a:prstGeom prst="rect">
            <a:avLst/>
          </a:prstGeom>
        </p:spPr>
      </p:pic>
      <p:pic>
        <p:nvPicPr>
          <p:cNvPr id="4" name="Рисунок 3" descr="97299147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5857892"/>
            <a:ext cx="714375" cy="714375"/>
          </a:xfrm>
          <a:prstGeom prst="rect">
            <a:avLst/>
          </a:prstGeom>
        </p:spPr>
      </p:pic>
      <p:pic>
        <p:nvPicPr>
          <p:cNvPr id="5" name="Рисунок 4" descr="97299147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5214950"/>
            <a:ext cx="714375" cy="714375"/>
          </a:xfrm>
          <a:prstGeom prst="rect">
            <a:avLst/>
          </a:prstGeom>
        </p:spPr>
      </p:pic>
      <p:pic>
        <p:nvPicPr>
          <p:cNvPr id="7" name="Рисунок 6" descr="640476b3cc028820c3bbfa30344e3e4b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50341">
            <a:off x="6040591" y="4104397"/>
            <a:ext cx="1820828" cy="13158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844" y="112920"/>
            <a:ext cx="385765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бежит, бренчит,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Стучит сковорода: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«Вы куда? Куда?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Куда? Куда? Куда?»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112920"/>
            <a:ext cx="4143404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за нею вилки,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Рюмки да бутылки,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Чашки да ложки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Скачут по дорожке.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2578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4_0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71802" y="357166"/>
            <a:ext cx="5857916" cy="631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44" y="142852"/>
            <a:ext cx="492922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Из окошка вывалился Стол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пошёл, пошёл, пошёл,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Пошёл, пошёл…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 descr="00814d960bce3fb6809b34c01327b64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714488"/>
            <a:ext cx="1002275" cy="1012399"/>
          </a:xfrm>
          <a:prstGeom prst="rect">
            <a:avLst/>
          </a:prstGeom>
        </p:spPr>
      </p:pic>
    </p:spTree>
  </p:cSld>
  <p:clrMapOvr>
    <a:masterClrMapping/>
  </p:clrMapOvr>
  <p:transition advTm="6766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4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252900"/>
            <a:ext cx="7358114" cy="5605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71670" y="1428736"/>
            <a:ext cx="464347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000232" y="3071810"/>
            <a:ext cx="26432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406" y="71414"/>
            <a:ext cx="4429124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на нём, а на нём,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Как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лошади верхом,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Самоварище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сидит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товарищам кричит: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2214554"/>
            <a:ext cx="428628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«Уходите, бегите,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спасайтеся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!»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в железную трубу: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9322" y="188877"/>
            <a:ext cx="292895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Бу-бу-бу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Бу-бу-бу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</p:txBody>
      </p:sp>
    </p:spTree>
  </p:cSld>
  <p:clrMapOvr>
    <a:masterClrMapping/>
  </p:clrMapOvr>
  <p:transition advTm="14156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24_0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28794" y="142852"/>
            <a:ext cx="6072230" cy="66437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500042"/>
            <a:ext cx="4714908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за ними вдоль забора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Скачет бабушка Федора: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«Ой-ой-ой! Ой-ой-ой!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Воротитеся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домой!»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 descr="00814d960bce3fb6809b34c01327b64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2214554"/>
            <a:ext cx="942975" cy="952500"/>
          </a:xfrm>
          <a:prstGeom prst="rect">
            <a:avLst/>
          </a:prstGeom>
        </p:spPr>
      </p:pic>
    </p:spTree>
  </p:cSld>
  <p:clrMapOvr>
    <a:masterClrMapping/>
  </p:clrMapOvr>
  <p:transition advTm="8485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cd08d205ee0.jpg"/>
          <p:cNvPicPr>
            <a:picLocks noChangeAspect="1"/>
          </p:cNvPicPr>
          <p:nvPr/>
        </p:nvPicPr>
        <p:blipFill>
          <a:blip r:embed="rId2"/>
          <a:srcRect l="3906" t="3125" r="4687" b="4166"/>
          <a:stretch>
            <a:fillRect/>
          </a:stretch>
        </p:blipFill>
        <p:spPr>
          <a:xfrm>
            <a:off x="857224" y="574532"/>
            <a:ext cx="8072494" cy="614061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2844" y="71414"/>
            <a:ext cx="571504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Но ответило корыто: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«На Федору я сердито!»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сказала кочерга: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«Я Федоре не слуга!»</a:t>
            </a:r>
          </a:p>
        </p:txBody>
      </p:sp>
    </p:spTree>
  </p:cSld>
  <p:clrMapOvr>
    <a:masterClrMapping/>
  </p:clrMapOvr>
  <p:transition advTm="8297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45173b2de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500042"/>
            <a:ext cx="6286544" cy="628654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2876" y="142852"/>
            <a:ext cx="4643438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фарфоровые блюдца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Над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Федорою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смеются: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«Никогда мы, никогда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Не воротимся сюда!»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8031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e6d4da37f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42852"/>
            <a:ext cx="8800939" cy="661537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2" name="Рисунок 1" descr="cha2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071678"/>
            <a:ext cx="2933713" cy="4543360"/>
          </a:xfrm>
          <a:prstGeom prst="rect">
            <a:avLst/>
          </a:prstGeom>
        </p:spPr>
      </p:pic>
      <p:pic>
        <p:nvPicPr>
          <p:cNvPr id="3" name="Рисунок 2" descr="cha2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071678"/>
            <a:ext cx="2844578" cy="4405319"/>
          </a:xfrm>
          <a:prstGeom prst="rect">
            <a:avLst/>
          </a:prstGeom>
        </p:spPr>
      </p:pic>
      <p:pic>
        <p:nvPicPr>
          <p:cNvPr id="5" name="Рисунок 4" descr="cat159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82" y="3945636"/>
            <a:ext cx="1214446" cy="12706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4" y="142852"/>
            <a:ext cx="4786346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Тут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Федорины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коты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Расфуфырили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хвосты,</a:t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Побежали во всю прыть,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Чтоб</a:t>
            </a: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посуду воротить: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761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929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946638"/>
            <a:ext cx="6357982" cy="476848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4" name="Рисунок 3" descr="19b6eb04ee9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4714884"/>
            <a:ext cx="1059663" cy="823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184358"/>
            <a:ext cx="571504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«Эй вы, глупые тарелки,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Что вы скачете, как белки?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Вам ли бегать за воротами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 воробьями желторотыми?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Вы в канаву упадёте,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Вы утонете в болоте.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Не ходите, погодите,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Воротитеся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домой!»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 descr="9b5ae8e5c6dfbaf1a66dde33fbcf085c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1000108"/>
            <a:ext cx="1590675" cy="1000125"/>
          </a:xfrm>
          <a:prstGeom prst="rect">
            <a:avLst/>
          </a:prstGeom>
        </p:spPr>
      </p:pic>
    </p:spTree>
  </p:cSld>
  <p:clrMapOvr>
    <a:masterClrMapping/>
  </p:clrMapOvr>
  <p:transition advTm="16672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830" y="1857364"/>
            <a:ext cx="6708169" cy="5000635"/>
          </a:xfrm>
          <a:prstGeom prst="rect">
            <a:avLst/>
          </a:prstGeom>
        </p:spPr>
      </p:pic>
      <p:pic>
        <p:nvPicPr>
          <p:cNvPr id="3" name="Рисунок 2" descr="68893505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49560">
            <a:off x="7888610" y="2639769"/>
            <a:ext cx="1133475" cy="819150"/>
          </a:xfrm>
          <a:prstGeom prst="rect">
            <a:avLst/>
          </a:prstGeom>
        </p:spPr>
      </p:pic>
      <p:pic>
        <p:nvPicPr>
          <p:cNvPr id="4" name="Рисунок 3" descr="97299147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5857873"/>
            <a:ext cx="1000127" cy="1000127"/>
          </a:xfrm>
          <a:prstGeom prst="rect">
            <a:avLst/>
          </a:prstGeom>
        </p:spPr>
      </p:pic>
      <p:pic>
        <p:nvPicPr>
          <p:cNvPr id="5" name="Рисунок 4" descr="album_2810161906_135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35459">
            <a:off x="1218106" y="1993060"/>
            <a:ext cx="4457583" cy="4102147"/>
          </a:xfrm>
          <a:prstGeom prst="rect">
            <a:avLst/>
          </a:prstGeom>
        </p:spPr>
      </p:pic>
      <p:pic>
        <p:nvPicPr>
          <p:cNvPr id="6" name="Рисунок 5" descr="posuda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8" y="5857876"/>
            <a:ext cx="916780" cy="1000124"/>
          </a:xfrm>
          <a:prstGeom prst="rect">
            <a:avLst/>
          </a:prstGeom>
        </p:spPr>
      </p:pic>
      <p:pic>
        <p:nvPicPr>
          <p:cNvPr id="7" name="Рисунок 6" descr="3a98733fcdb3575cadacf89b4aaa5a9e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6578" y="5357826"/>
            <a:ext cx="1143002" cy="1143002"/>
          </a:xfrm>
          <a:prstGeom prst="rect">
            <a:avLst/>
          </a:prstGeom>
        </p:spPr>
      </p:pic>
      <p:pic>
        <p:nvPicPr>
          <p:cNvPr id="8" name="Рисунок 7" descr="9b5ae8e5c6dfbaf1a66dde33fbcf085c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4213" y="6072206"/>
            <a:ext cx="1249787" cy="7857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06" y="71414"/>
            <a:ext cx="607223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Но тарелки вьются –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вьются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Федоре не даются: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«Лучше в поле пропадём,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к Федоре не пойдём!»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6984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_08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0"/>
            <a:ext cx="6629925" cy="5072074"/>
          </a:xfrm>
          <a:prstGeom prst="rect">
            <a:avLst/>
          </a:prstGeom>
        </p:spPr>
      </p:pic>
      <p:pic>
        <p:nvPicPr>
          <p:cNvPr id="3" name="fedorino_gor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5984" y="4857760"/>
            <a:ext cx="528641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Скачет сито по полям,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корыто по лугам.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 лопатою метла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Вдоль по улице пошла.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992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3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335374"/>
            <a:ext cx="5779475" cy="43083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Рисунок 2" descr="68893505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49560">
            <a:off x="6350882" y="3555951"/>
            <a:ext cx="925810" cy="669073"/>
          </a:xfrm>
          <a:prstGeom prst="rect">
            <a:avLst/>
          </a:prstGeom>
        </p:spPr>
      </p:pic>
      <p:pic>
        <p:nvPicPr>
          <p:cNvPr id="4" name="Рисунок 3" descr="97299147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209" y="6000768"/>
            <a:ext cx="857232" cy="857232"/>
          </a:xfrm>
          <a:prstGeom prst="rect">
            <a:avLst/>
          </a:prstGeom>
        </p:spPr>
      </p:pic>
      <p:pic>
        <p:nvPicPr>
          <p:cNvPr id="6" name="Рисунок 5" descr="posud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496" y="6000768"/>
            <a:ext cx="785796" cy="857232"/>
          </a:xfrm>
          <a:prstGeom prst="rect">
            <a:avLst/>
          </a:prstGeom>
        </p:spPr>
      </p:pic>
      <p:pic>
        <p:nvPicPr>
          <p:cNvPr id="7" name="Рисунок 6" descr="3a98733fcdb3575cadacf89b4aaa5a9e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0694" y="5500702"/>
            <a:ext cx="928688" cy="9286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28860" y="184358"/>
            <a:ext cx="392909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Мимо курица бежала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посуду увидала: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Куд-куда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Куд-куда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Вы откуда и куда!?»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Рисунок 9" descr="1ec87dc07b3a98c53cdab6e1ef9cae82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82" y="4714884"/>
            <a:ext cx="1619648" cy="1514476"/>
          </a:xfrm>
          <a:prstGeom prst="rect">
            <a:avLst/>
          </a:prstGeom>
        </p:spPr>
      </p:pic>
    </p:spTree>
  </p:cSld>
  <p:clrMapOvr>
    <a:masterClrMapping/>
  </p:clrMapOvr>
  <p:transition advTm="7391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5labhicu12271943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071678"/>
            <a:ext cx="6306251" cy="457203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1406" y="71414"/>
            <a:ext cx="457203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ответила посуда: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«Было нам у бабы худо,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Не любила нас она,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Била, била нас она,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Запылила, закоптила,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Загубила нас она!»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1ec87dc07b3a98c53cdab6e1ef9cae8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929198"/>
            <a:ext cx="1619648" cy="15144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7752" y="2071678"/>
            <a:ext cx="400052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Ко-ко-ко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Ко-ко-ко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Жить вам было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нелегко!»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5219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0labhicu1227194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54" y="269654"/>
            <a:ext cx="8593992" cy="644549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Рисунок 2" descr="frog3-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5143512"/>
            <a:ext cx="1162050" cy="1447800"/>
          </a:xfrm>
          <a:prstGeom prst="rect">
            <a:avLst/>
          </a:prstGeom>
        </p:spPr>
      </p:pic>
      <p:pic>
        <p:nvPicPr>
          <p:cNvPr id="4" name="Рисунок 3" descr="01c4f3864bc7b02e9ec801c4606db19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4214818"/>
            <a:ext cx="1214446" cy="1110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108402"/>
            <a:ext cx="6072230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«Да, - промолвил медный таз,-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Погляди-ка ты на нас: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Мы поломаны, побиты,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Мы помоями облиты.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Загляни-ка ты в кадушку –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увидишь там лягушку.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2516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4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42" y="857232"/>
            <a:ext cx="7786710" cy="584003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Рисунок 2" descr="01c4f3864bc7b02e9ec801c4606db19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5000636"/>
            <a:ext cx="1214446" cy="1110647"/>
          </a:xfrm>
          <a:prstGeom prst="rect">
            <a:avLst/>
          </a:prstGeom>
        </p:spPr>
      </p:pic>
      <p:pic>
        <p:nvPicPr>
          <p:cNvPr id="5" name="Рисунок 4" descr="01c4f3864bc7b02e9ec801c4606db19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5500702"/>
            <a:ext cx="1214446" cy="11106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188877"/>
            <a:ext cx="500066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Загляни-ка ты в ушат –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Тараканы там кишат.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3547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labknqc1247076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132778"/>
            <a:ext cx="7215237" cy="5521865"/>
          </a:xfrm>
          <a:prstGeom prst="rect">
            <a:avLst/>
          </a:prstGeom>
        </p:spPr>
      </p:pic>
      <p:pic>
        <p:nvPicPr>
          <p:cNvPr id="2" name="Рисунок 1" descr="640476b3cc028820c3bbfa30344e3e4b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650341">
            <a:off x="3578479" y="5365875"/>
            <a:ext cx="1055558" cy="762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43372" y="108402"/>
            <a:ext cx="4857784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Оттого-то мы от бабы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Убежали, как от жабы.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гуляем по полям,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 болотам, по лугам,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к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неряхе-замарахе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Не воротимся!»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9781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1176b6e466a83ca69fc0f57df826ca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73" y="241006"/>
            <a:ext cx="8655646" cy="647414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1406" y="71414"/>
            <a:ext cx="385765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они побежали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лесочком,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Поскакали по пням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и по кочкам.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5485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mt_52_id_35264_jpg.jpg"/>
          <p:cNvPicPr>
            <a:picLocks noChangeAspect="1"/>
          </p:cNvPicPr>
          <p:nvPr/>
        </p:nvPicPr>
        <p:blipFill>
          <a:blip r:embed="rId2"/>
          <a:srcRect l="6123" b="5450"/>
          <a:stretch>
            <a:fillRect/>
          </a:stretch>
        </p:blipFill>
        <p:spPr>
          <a:xfrm>
            <a:off x="4620248" y="357166"/>
            <a:ext cx="4380908" cy="450059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2844" y="142852"/>
            <a:ext cx="464343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бедная баба одна,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плачет, и плачет она.</a:t>
            </a:r>
          </a:p>
        </p:txBody>
      </p:sp>
      <p:pic>
        <p:nvPicPr>
          <p:cNvPr id="6" name="Рисунок 5" descr="mouse-suteev-04.jpg"/>
          <p:cNvPicPr>
            <a:picLocks noChangeAspect="1"/>
          </p:cNvPicPr>
          <p:nvPr/>
        </p:nvPicPr>
        <p:blipFill>
          <a:blip r:embed="rId3"/>
          <a:srcRect t="808" r="6780"/>
          <a:stretch>
            <a:fillRect/>
          </a:stretch>
        </p:blipFill>
        <p:spPr>
          <a:xfrm>
            <a:off x="214281" y="1214422"/>
            <a:ext cx="4314647" cy="392909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786182" y="4929198"/>
            <a:ext cx="521494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Села бы баба за стол,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Да стол за ворота ушёл.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Сварила бы баба щи,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Да кастрюлю поди поищи!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0203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mt_52_id_35264_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30" y="142852"/>
            <a:ext cx="4000526" cy="400052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2" name="Рисунок 1" descr="fedorinogo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286124"/>
            <a:ext cx="5500726" cy="335756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00066" y="684424"/>
            <a:ext cx="385762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чашки ушли,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и стаканы,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Остались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одни тараканы.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7950" y="4830087"/>
            <a:ext cx="214314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Ой, горе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Федоре,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Горе!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8578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napshot20090802120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142984"/>
            <a:ext cx="7429552" cy="557216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2876" y="108402"/>
            <a:ext cx="5715008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посуда вперёд и вперёд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 полям, по болотам идёт.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чайник шепнул утюгу: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«Я дальше идти не могу».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заплакали блюдца: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«Не лучше ль вернуться?» 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3500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cd08d205ee0.jpg"/>
          <p:cNvPicPr>
            <a:picLocks noChangeAspect="1"/>
          </p:cNvPicPr>
          <p:nvPr/>
        </p:nvPicPr>
        <p:blipFill>
          <a:blip r:embed="rId2"/>
          <a:srcRect l="3174" t="12698" r="3175" b="4762"/>
          <a:stretch>
            <a:fillRect/>
          </a:stretch>
        </p:blipFill>
        <p:spPr>
          <a:xfrm>
            <a:off x="357158" y="1071546"/>
            <a:ext cx="8429684" cy="557216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14348" y="285728"/>
            <a:ext cx="43577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зарыдало корыто: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«Увы, я разбито,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разбито!»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5531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b5f1a6189b4.jpg"/>
          <p:cNvPicPr>
            <a:picLocks noChangeAspect="1"/>
          </p:cNvPicPr>
          <p:nvPr/>
        </p:nvPicPr>
        <p:blipFill>
          <a:blip r:embed="rId2"/>
          <a:srcRect l="4032" t="3226" r="4839" b="8602"/>
          <a:stretch>
            <a:fillRect/>
          </a:stretch>
        </p:blipFill>
        <p:spPr>
          <a:xfrm>
            <a:off x="401589" y="285728"/>
            <a:ext cx="8564719" cy="6215106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71472" y="4357694"/>
            <a:ext cx="5214974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Топоры-то, топоры</a:t>
            </a:r>
          </a:p>
          <a:p>
            <a:pPr>
              <a:lnSpc>
                <a:spcPct val="150000"/>
              </a:lnSpc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Так и сыплются с горы.</a:t>
            </a:r>
          </a:p>
        </p:txBody>
      </p:sp>
    </p:spTree>
  </p:cSld>
  <p:clrMapOvr>
    <a:masterClrMapping/>
  </p:clrMapOvr>
  <p:transition advTm="4172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c300_843c1498_XL.jpg"/>
          <p:cNvPicPr>
            <a:picLocks noChangeAspect="1"/>
          </p:cNvPicPr>
          <p:nvPr/>
        </p:nvPicPr>
        <p:blipFill>
          <a:blip r:embed="rId2"/>
          <a:srcRect r="3115" b="2150"/>
          <a:stretch>
            <a:fillRect/>
          </a:stretch>
        </p:blipFill>
        <p:spPr>
          <a:xfrm>
            <a:off x="142844" y="142852"/>
            <a:ext cx="4576302" cy="650085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86314" y="666351"/>
            <a:ext cx="4214842" cy="52629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Но блюдце сказало: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«Гляди, кто это там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впереди?»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видят: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 ними из тёмного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бора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Идёт-ковыляет Федора.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Но чудо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случилося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с ней: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Стала Федора добрей. </a:t>
            </a:r>
          </a:p>
        </p:txBody>
      </p:sp>
    </p:spTree>
  </p:cSld>
  <p:clrMapOvr>
    <a:masterClrMapping/>
  </p:clrMapOvr>
  <p:transition advTm="15343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40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14290"/>
            <a:ext cx="6286544" cy="471490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214546" y="5214950"/>
            <a:ext cx="428628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Тихо за ними идёт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тихую песню поёт: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4000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labkedo1227425537.jpg"/>
          <p:cNvPicPr>
            <a:picLocks noChangeAspect="1"/>
          </p:cNvPicPr>
          <p:nvPr/>
        </p:nvPicPr>
        <p:blipFill>
          <a:blip r:embed="rId2"/>
          <a:srcRect l="42617" t="907" r="2981" b="3187"/>
          <a:stretch>
            <a:fillRect/>
          </a:stretch>
        </p:blipFill>
        <p:spPr>
          <a:xfrm>
            <a:off x="4500562" y="1133075"/>
            <a:ext cx="4572032" cy="5653511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Рисунок 4" descr="6802405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197190">
            <a:off x="7284597" y="65861"/>
            <a:ext cx="1700162" cy="11714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38" y="71414"/>
            <a:ext cx="6143636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«Ой вы, бедные сиротки мои,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Утюги и сковородки мои!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Вы подите-ка, немытые домой,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Я водою вас умою ключевой.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8" y="2180104"/>
            <a:ext cx="4357686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Я почищу вас песочком,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Окачу вас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кипяточком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вы будете опять,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Словно солнышко, сиять.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 descr="6802405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43812">
            <a:off x="2264451" y="5015112"/>
            <a:ext cx="1700162" cy="1171477"/>
          </a:xfrm>
          <a:prstGeom prst="rect">
            <a:avLst/>
          </a:prstGeom>
        </p:spPr>
      </p:pic>
    </p:spTree>
  </p:cSld>
  <p:clrMapOvr>
    <a:masterClrMapping/>
  </p:clrMapOvr>
  <p:transition advTm="19937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c4f3864bc7b02e9ec801c4606db19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4357694"/>
            <a:ext cx="1214446" cy="1110647"/>
          </a:xfrm>
          <a:prstGeom prst="rect">
            <a:avLst/>
          </a:prstGeom>
        </p:spPr>
      </p:pic>
      <p:pic>
        <p:nvPicPr>
          <p:cNvPr id="3" name="Рисунок 2" descr="01c4f3864bc7b02e9ec801c4606db19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5500702"/>
            <a:ext cx="1214446" cy="1110647"/>
          </a:xfrm>
          <a:prstGeom prst="rect">
            <a:avLst/>
          </a:prstGeom>
        </p:spPr>
      </p:pic>
      <p:pic>
        <p:nvPicPr>
          <p:cNvPr id="4" name="Рисунок 3" descr="01c4f3864bc7b02e9ec801c4606db19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5000636"/>
            <a:ext cx="1214446" cy="1110647"/>
          </a:xfrm>
          <a:prstGeom prst="rect">
            <a:avLst/>
          </a:prstGeom>
        </p:spPr>
      </p:pic>
      <p:pic>
        <p:nvPicPr>
          <p:cNvPr id="5" name="Рисунок 4" descr="album_2810161906_135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97056">
            <a:off x="480888" y="1231239"/>
            <a:ext cx="3641187" cy="49429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868" y="898738"/>
            <a:ext cx="492922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поганых тараканов я повыведу,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Прусаков и пауков я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повымету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5656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dced669c32.jpg"/>
          <p:cNvPicPr>
            <a:picLocks noChangeAspect="1"/>
          </p:cNvPicPr>
          <p:nvPr/>
        </p:nvPicPr>
        <p:blipFill>
          <a:blip r:embed="rId2"/>
          <a:srcRect l="3125" t="3125" r="6640" b="4687"/>
          <a:stretch>
            <a:fillRect/>
          </a:stretch>
        </p:blipFill>
        <p:spPr>
          <a:xfrm>
            <a:off x="2683132" y="2285992"/>
            <a:ext cx="5873656" cy="450059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7158" y="103884"/>
            <a:ext cx="4929222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сказала скалка: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«Мне Федору жалко».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сказала чашка: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«Ах, она бедняжка!»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сказали блюдца: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«Надо бы вернуться!»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сказали утюги: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«Мы Федоре не враги!»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4656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lab7he212594131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978810"/>
            <a:ext cx="6434344" cy="46649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1406" y="71414"/>
            <a:ext cx="4357718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Долго, долго целовала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ласкала их она,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Поливала, умывала,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Полоскала их она.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3470" y="71414"/>
            <a:ext cx="4429124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«Уж не буду, уж не буду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Я посуду обижать,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Буду, буду я посуду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любить и уважать!»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4719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c304_f613dd8b_L.jpg"/>
          <p:cNvPicPr>
            <a:picLocks noChangeAspect="1"/>
          </p:cNvPicPr>
          <p:nvPr/>
        </p:nvPicPr>
        <p:blipFill>
          <a:blip r:embed="rId2"/>
          <a:srcRect b="21875"/>
          <a:stretch>
            <a:fillRect/>
          </a:stretch>
        </p:blipFill>
        <p:spPr>
          <a:xfrm>
            <a:off x="3466718" y="785794"/>
            <a:ext cx="5463000" cy="5857916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1406" y="71414"/>
            <a:ext cx="4500594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Засмеялися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кастрюли,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Самовару подмигнули: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«Ну, Федора,                                                                                                    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так и быть,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Рады мы тебя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простить!»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9468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34" y="71414"/>
            <a:ext cx="7997194" cy="6575471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3" name="Рисунок 2" descr="9d3f28da8bd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3000372"/>
            <a:ext cx="1071570" cy="912183"/>
          </a:xfrm>
          <a:prstGeom prst="rect">
            <a:avLst/>
          </a:prstGeom>
        </p:spPr>
      </p:pic>
      <p:pic>
        <p:nvPicPr>
          <p:cNvPr id="4" name="Рисунок 3" descr="posud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3357562"/>
            <a:ext cx="928694" cy="785809"/>
          </a:xfrm>
          <a:prstGeom prst="rect">
            <a:avLst/>
          </a:prstGeom>
        </p:spPr>
      </p:pic>
      <p:pic>
        <p:nvPicPr>
          <p:cNvPr id="5" name="Рисунок 4" descr="640476b3cc028820c3bbfa30344e3e4b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3500438"/>
            <a:ext cx="935838" cy="785818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 descr="drink56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48" y="3233730"/>
            <a:ext cx="1500198" cy="12144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86116" y="71414"/>
            <a:ext cx="528641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Полетели, зазвенели,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Да к Федоре прямо в печь!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Стали жарить,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Стали печь.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Будут, будут у Федоры</a:t>
            </a:r>
          </a:p>
          <a:p>
            <a:pPr lvl="1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блины, и пироги!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9406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09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443491"/>
            <a:ext cx="7109805" cy="5200218"/>
          </a:xfrm>
          <a:prstGeom prst="rect">
            <a:avLst/>
          </a:prstGeom>
        </p:spPr>
      </p:pic>
      <p:pic>
        <p:nvPicPr>
          <p:cNvPr id="3" name="Рисунок 2" descr="album_2810161906_135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143248"/>
            <a:ext cx="2767019" cy="32861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142852"/>
            <a:ext cx="492922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метла-то, а метла –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весела,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Заплясала, заиграла,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замела,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Ни пылинки у Федоры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не оставила.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8078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45173b2deae.jpg"/>
          <p:cNvPicPr>
            <a:picLocks noChangeAspect="1"/>
          </p:cNvPicPr>
          <p:nvPr/>
        </p:nvPicPr>
        <p:blipFill>
          <a:blip r:embed="rId2"/>
          <a:srcRect l="3200" t="3200" r="3200" b="10400"/>
          <a:stretch>
            <a:fillRect/>
          </a:stretch>
        </p:blipFill>
        <p:spPr>
          <a:xfrm>
            <a:off x="587348" y="1214422"/>
            <a:ext cx="7842304" cy="5429287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071670" y="142852"/>
            <a:ext cx="5000660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обрадовались блюдца: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– ля –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– ля –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танцуют, и смеются –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Дзынь-ля-ля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Дзынь-ля-ля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7813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edorino_gore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14290"/>
            <a:ext cx="6204478" cy="485778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9b5ae8e5c6dfbaf1a66dde33fbcf085c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3786190"/>
            <a:ext cx="1590675" cy="1000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14546" y="5260975"/>
            <a:ext cx="471490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err="1" smtClean="0">
                <a:solidFill>
                  <a:schemeClr val="accent2">
                    <a:lumMod val="75000"/>
                  </a:schemeClr>
                </a:solidFill>
              </a:rPr>
              <a:t>Испугалася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 коза,</a:t>
            </a:r>
          </a:p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Растопырила глаза: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3797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000240"/>
            <a:ext cx="6286544" cy="4714908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2844" y="34705"/>
            <a:ext cx="5072098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А на белой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табуреточке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Да на вышитой салфеточке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Самовар стоит,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Словно жар горит.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пыхтит,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на бабу поглядывает: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9781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31289.jpg"/>
          <p:cNvPicPr>
            <a:picLocks noChangeAspect="1"/>
          </p:cNvPicPr>
          <p:nvPr/>
        </p:nvPicPr>
        <p:blipFill>
          <a:blip r:embed="rId2"/>
          <a:srcRect t="1099" r="3571"/>
          <a:stretch>
            <a:fillRect/>
          </a:stretch>
        </p:blipFill>
        <p:spPr>
          <a:xfrm>
            <a:off x="214282" y="71438"/>
            <a:ext cx="8636823" cy="664371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786182" y="4500570"/>
            <a:ext cx="4572032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«Я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Федорушку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прощаю,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Сладким чаем угощаю.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Кушай, кушай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Федора Егоровна!»</a:t>
            </a:r>
          </a:p>
        </p:txBody>
      </p:sp>
    </p:spTree>
  </p:cSld>
  <p:clrMapOvr>
    <a:masterClrMapping/>
  </p:clrMapOvr>
  <p:transition advTm="7469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o19_0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5" y="97930"/>
            <a:ext cx="5072097" cy="62238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4286256"/>
            <a:ext cx="457203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«Что такое?</a:t>
            </a:r>
          </a:p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Почему?</a:t>
            </a:r>
          </a:p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Ничего я не пойму».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4031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1labknqc124707606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0166" y="1680057"/>
            <a:ext cx="5929354" cy="505064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4282" y="101624"/>
            <a:ext cx="500066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Но, как чёрная железная нога,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Побежала, поскакала кочерга.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И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помчалися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по улице ножи: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«Эй, держи, держи, держи,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        держи, держи!»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2672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issue_1_2009_Conditioner_for_blonde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010" y="1857364"/>
            <a:ext cx="6420707" cy="478634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4" name="Рисунок 3" descr="posud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5715000"/>
            <a:ext cx="1047750" cy="114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8" y="214290"/>
            <a:ext cx="521494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И кастрюля на бегу</a:t>
            </a:r>
          </a:p>
          <a:p>
            <a:r>
              <a:rPr lang="ru-RU" sz="2800" b="1" i="1" dirty="0" smtClean="0"/>
              <a:t>         закричала утюгу:</a:t>
            </a:r>
          </a:p>
          <a:p>
            <a:r>
              <a:rPr lang="ru-RU" sz="2800" b="1" i="1" dirty="0" smtClean="0"/>
              <a:t>«Я бегу, бегу, бегу,</a:t>
            </a:r>
          </a:p>
          <a:p>
            <a:r>
              <a:rPr lang="ru-RU" sz="2800" b="1" i="1" dirty="0" smtClean="0"/>
              <a:t>         удержаться не могу!»</a:t>
            </a:r>
            <a:endParaRPr lang="ru-RU" sz="2800" b="1" i="1" dirty="0"/>
          </a:p>
        </p:txBody>
      </p:sp>
    </p:spTree>
  </p:cSld>
  <p:clrMapOvr>
    <a:masterClrMapping/>
  </p:clrMapOvr>
  <p:transition advTm="7672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f85d54cb45.jpg"/>
          <p:cNvPicPr>
            <a:picLocks noChangeAspect="1"/>
          </p:cNvPicPr>
          <p:nvPr/>
        </p:nvPicPr>
        <p:blipFill>
          <a:blip r:embed="rId2"/>
          <a:srcRect l="5177" t="4087" r="6540" b="6540"/>
          <a:stretch>
            <a:fillRect/>
          </a:stretch>
        </p:blipFill>
        <p:spPr>
          <a:xfrm>
            <a:off x="642910" y="428604"/>
            <a:ext cx="7715304" cy="585791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2910" y="237160"/>
            <a:ext cx="557216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000" b="1" i="1" dirty="0" smtClean="0">
                <a:solidFill>
                  <a:schemeClr val="accent2">
                    <a:lumMod val="75000"/>
                  </a:schemeClr>
                </a:solidFill>
              </a:rPr>
              <a:t>Вот и чайник за кофейником бежит,</a:t>
            </a:r>
          </a:p>
          <a:p>
            <a:r>
              <a:rPr lang="ru-RU" sz="3000" b="1" i="1" dirty="0" smtClean="0">
                <a:solidFill>
                  <a:schemeClr val="accent2">
                    <a:lumMod val="75000"/>
                  </a:schemeClr>
                </a:solidFill>
              </a:rPr>
              <a:t>Тараторит, тараторит,</a:t>
            </a:r>
          </a:p>
          <a:p>
            <a:r>
              <a:rPr lang="ru-RU" sz="3000" b="1" i="1" dirty="0" smtClean="0">
                <a:solidFill>
                  <a:schemeClr val="accent2">
                    <a:lumMod val="75000"/>
                  </a:schemeClr>
                </a:solidFill>
              </a:rPr>
              <a:t>Дребезжит…</a:t>
            </a:r>
            <a:endParaRPr lang="ru-RU" sz="3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5797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n_big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282" y="285728"/>
            <a:ext cx="7858180" cy="568554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000496" y="4827828"/>
            <a:ext cx="492922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Утюги бегут Покрякивают,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Через лужи, через лужи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Перескакивают.</a:t>
            </a:r>
          </a:p>
        </p:txBody>
      </p:sp>
    </p:spTree>
  </p:cSld>
  <p:clrMapOvr>
    <a:masterClrMapping/>
  </p:clrMapOvr>
  <p:transition advTm="7000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520</TotalTime>
  <Words>930</Words>
  <Application>Microsoft Office PowerPoint</Application>
  <PresentationFormat>Экран (4:3)</PresentationFormat>
  <Paragraphs>228</Paragraphs>
  <Slides>41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Трек</vt:lpstr>
      <vt:lpstr>Корней Иванович Чуковский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Корней Иванович Чуковский</dc:title>
  <dc:subject>диафильм</dc:subject>
  <dc:creator>corowina</dc:creator>
  <cp:lastModifiedBy>Админ</cp:lastModifiedBy>
  <cp:revision>61</cp:revision>
  <dcterms:created xsi:type="dcterms:W3CDTF">2010-04-30T12:47:45Z</dcterms:created>
  <dcterms:modified xsi:type="dcterms:W3CDTF">2020-04-22T20:03:18Z</dcterms:modified>
</cp:coreProperties>
</file>